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6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2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7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7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2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4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7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6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0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6607-9FDE-324F-84FA-45B1D0D403E4}" type="datetimeFigureOut">
              <a:rPr lang="en-US" smtClean="0"/>
              <a:t>4/25/13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27CF-2A80-D940-AEE1-EFADE33B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3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7" Type="http://schemas.microsoft.com/office/2007/relationships/hdphoto" Target="../media/hdphoto2.wdp"/><Relationship Id="rId8" Type="http://schemas.openxmlformats.org/officeDocument/2006/relationships/image" Target="../media/image5.png"/><Relationship Id="rId9" Type="http://schemas.microsoft.com/office/2007/relationships/hdphoto" Target="../media/hdphoto3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478" y="4582704"/>
            <a:ext cx="3429521" cy="226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58374"/>
            <a:ext cx="3165265" cy="20996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201" y="167115"/>
            <a:ext cx="2199199" cy="21056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600" r="99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4206" y="940042"/>
            <a:ext cx="2871059" cy="28710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600" r="99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72941" y="317519"/>
            <a:ext cx="2871059" cy="28710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600" r="99800">
                        <a14:backgroundMark x1="20600" y1="44800" x2="36400" y2="804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29735" y="787106"/>
            <a:ext cx="2871059" cy="2871059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 rot="5400000" flipH="1" flipV="1">
            <a:off x="535418" y="3241283"/>
            <a:ext cx="1100209" cy="15826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2562777" y="2416834"/>
            <a:ext cx="2443627" cy="188811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>
            <a:off x="4160544" y="2980933"/>
            <a:ext cx="1804570" cy="160177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0800000">
            <a:off x="3408637" y="5063598"/>
            <a:ext cx="1954955" cy="718596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96500" y="167115"/>
            <a:ext cx="3124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Sun gives plants energy for photosynthesis which creates oxygen.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4206" y="787106"/>
            <a:ext cx="2395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Oxygen goes through atmosphere.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7979" y="4161175"/>
            <a:ext cx="217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breaths in CO2; breathes out O2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83346" y="3953086"/>
            <a:ext cx="2105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Animals breath in O2.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1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Ison</dc:creator>
  <cp:lastModifiedBy>Holly Ison</cp:lastModifiedBy>
  <cp:revision>2</cp:revision>
  <dcterms:created xsi:type="dcterms:W3CDTF">2013-04-26T00:15:30Z</dcterms:created>
  <dcterms:modified xsi:type="dcterms:W3CDTF">2013-04-26T00:31:40Z</dcterms:modified>
</cp:coreProperties>
</file>